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いろは角クラシック" charset="1" panose="020B0302020203020207"/>
      <p:regular r:id="rId10"/>
    </p:embeddedFont>
    <p:embeddedFont>
      <p:font typeface="いろは角クラシック Bold" charset="1" panose="020B0602020203020207"/>
      <p:regular r:id="rId11"/>
    </p:embeddedFont>
    <p:embeddedFont>
      <p:font typeface="いろは角クラシック Medium" charset="1" panose="020B0402020203020207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3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66767" y="695322"/>
            <a:ext cx="4151325" cy="6709212"/>
          </a:xfrm>
          <a:custGeom>
            <a:avLst/>
            <a:gdLst/>
            <a:ahLst/>
            <a:cxnLst/>
            <a:rect r="r" b="b" t="t" l="l"/>
            <a:pathLst>
              <a:path h="6709212" w="4151325">
                <a:moveTo>
                  <a:pt x="0" y="0"/>
                </a:moveTo>
                <a:lnTo>
                  <a:pt x="4151324" y="0"/>
                </a:lnTo>
                <a:lnTo>
                  <a:pt x="4151324" y="6709212"/>
                </a:lnTo>
                <a:lnTo>
                  <a:pt x="0" y="67092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42265" y="1615440"/>
            <a:ext cx="4631906" cy="8739445"/>
          </a:xfrm>
          <a:custGeom>
            <a:avLst/>
            <a:gdLst/>
            <a:ahLst/>
            <a:cxnLst/>
            <a:rect r="r" b="b" t="t" l="l"/>
            <a:pathLst>
              <a:path h="8739445" w="4631906">
                <a:moveTo>
                  <a:pt x="0" y="0"/>
                </a:moveTo>
                <a:lnTo>
                  <a:pt x="4631906" y="0"/>
                </a:lnTo>
                <a:lnTo>
                  <a:pt x="4631906" y="8739445"/>
                </a:lnTo>
                <a:lnTo>
                  <a:pt x="0" y="87394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71744" y="5013382"/>
            <a:ext cx="5665771" cy="7801406"/>
          </a:xfrm>
          <a:custGeom>
            <a:avLst/>
            <a:gdLst/>
            <a:ahLst/>
            <a:cxnLst/>
            <a:rect r="r" b="b" t="t" l="l"/>
            <a:pathLst>
              <a:path h="7801406" w="5665771">
                <a:moveTo>
                  <a:pt x="0" y="0"/>
                </a:moveTo>
                <a:lnTo>
                  <a:pt x="5665771" y="0"/>
                </a:lnTo>
                <a:lnTo>
                  <a:pt x="5665771" y="7801407"/>
                </a:lnTo>
                <a:lnTo>
                  <a:pt x="0" y="78014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38515" y="1028700"/>
            <a:ext cx="358140" cy="358140"/>
            <a:chOff x="0" y="0"/>
            <a:chExt cx="477520" cy="477520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477520" cy="77593"/>
              <a:chOff x="0" y="0"/>
              <a:chExt cx="1913890" cy="31099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913890" cy="310990"/>
              </a:xfrm>
              <a:custGeom>
                <a:avLst/>
                <a:gdLst/>
                <a:ahLst/>
                <a:cxnLst/>
                <a:rect r="r" b="b" t="t" l="l"/>
                <a:pathLst>
                  <a:path h="3109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913890" cy="310990"/>
              </a:xfrm>
              <a:custGeom>
                <a:avLst/>
                <a:gdLst/>
                <a:ahLst/>
                <a:cxnLst/>
                <a:rect r="r" b="b" t="t" l="l"/>
                <a:pathLst>
                  <a:path h="3109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913890" cy="310990"/>
              </a:xfrm>
              <a:custGeom>
                <a:avLst/>
                <a:gdLst/>
                <a:ahLst/>
                <a:cxnLst/>
                <a:rect r="r" b="b" t="t" l="l"/>
                <a:pathLst>
                  <a:path h="3109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grpSp>
        <p:nvGrpSpPr>
          <p:cNvPr name="Group 12" id="12"/>
          <p:cNvGrpSpPr/>
          <p:nvPr/>
        </p:nvGrpSpPr>
        <p:grpSpPr>
          <a:xfrm rot="0">
            <a:off x="2212869" y="1792896"/>
            <a:ext cx="7760790" cy="3866842"/>
            <a:chOff x="0" y="0"/>
            <a:chExt cx="10347720" cy="515579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710740"/>
              <a:ext cx="9900515" cy="30189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6400"/>
                </a:lnSpc>
              </a:pPr>
              <a:r>
                <a:rPr lang="en-US" sz="14909" spc="-298">
                  <a:solidFill>
                    <a:srgbClr val="632B2B"/>
                  </a:solidFill>
                  <a:ea typeface="いろは角クラシック Bold"/>
                </a:rPr>
                <a:t>自宅学習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39754" y="9525"/>
              <a:ext cx="10307966" cy="965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280"/>
                </a:lnSpc>
              </a:pPr>
              <a:r>
                <a:rPr lang="en-US" sz="4800" spc="-48">
                  <a:solidFill>
                    <a:srgbClr val="632B2B"/>
                  </a:solidFill>
                  <a:ea typeface="いろは角クラシック"/>
                </a:rPr>
                <a:t>生徒向けガイド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5400000">
            <a:off x="877995" y="8875039"/>
            <a:ext cx="679181" cy="300074"/>
          </a:xfrm>
          <a:custGeom>
            <a:avLst/>
            <a:gdLst/>
            <a:ahLst/>
            <a:cxnLst/>
            <a:rect r="r" b="b" t="t" l="l"/>
            <a:pathLst>
              <a:path h="300074" w="679181">
                <a:moveTo>
                  <a:pt x="0" y="0"/>
                </a:moveTo>
                <a:lnTo>
                  <a:pt x="679181" y="0"/>
                </a:lnTo>
                <a:lnTo>
                  <a:pt x="679181" y="300074"/>
                </a:lnTo>
                <a:lnTo>
                  <a:pt x="0" y="3000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DAFv70VvhmQ</dc:identifier>
  <dcterms:modified xsi:type="dcterms:W3CDTF">2011-08-01T06:04:30Z</dcterms:modified>
  <cp:revision>1</cp:revision>
  <dc:title>カラフル 3Dイラスト リモート学習 イベントと特別な関心事 プレゼンテーション</dc:title>
</cp:coreProperties>
</file>

<file path=docProps/thumbnail.jpeg>
</file>